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840" cy="575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2024-04-04T00:18:25Z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